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Курская битва 75 лет\b918dd3c928f759f18a62d5f1d13b772da43998b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56592" y="404664"/>
            <a:ext cx="1077338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Курская битва 75 лет\image6030935655_tex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2576" y="0"/>
            <a:ext cx="103047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Курская битва 75 лет\TAJxdt4d4v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-243408"/>
            <a:ext cx="5071576" cy="79381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0"/>
            <a:ext cx="205172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73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19" cy="75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0"/>
            <a:ext cx="521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Немецкие танки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пк\Desktop\Курская битва 75 лет\Tank_Tigr_1_nasimke_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8720"/>
            <a:ext cx="9144000" cy="60936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1268760"/>
            <a:ext cx="2059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Тигр</a:t>
            </a:r>
            <a:endParaRPr lang="ru-RU" sz="7200" b="1" dirty="0"/>
          </a:p>
        </p:txBody>
      </p:sp>
      <p:pic>
        <p:nvPicPr>
          <p:cNvPr id="4101" name="Picture 5" descr="C:\Users\пк\Desktop\Курская битва 75 лет\b76d86769a0bc1ab09bf1aa51614fcf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910952"/>
            <a:ext cx="9617492" cy="5947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95936" y="1268760"/>
            <a:ext cx="2783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Пантера</a:t>
            </a:r>
            <a:endParaRPr lang="ru-RU" sz="54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20688"/>
            <a:ext cx="268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ВЕРМАХТ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228" y="620688"/>
            <a:ext cx="4643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КРАСНАЯ АРМИЯ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3352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900 тыс.чел.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060848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1,3 млн.чел.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140968"/>
            <a:ext cx="319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2700 танков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140968"/>
            <a:ext cx="319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3500 танков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221088"/>
            <a:ext cx="4189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2000 самолетов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776" y="4221088"/>
            <a:ext cx="4189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2000 самолетов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19" cy="77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2696"/>
            <a:ext cx="778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ПЕРВЫЙ ЭТАП КУРСКОЙ БИТВЫ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700808"/>
            <a:ext cx="6377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Курская стратегическая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оборонительная операция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 июля – 23 июля 1943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2696"/>
            <a:ext cx="766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ЭТАП КУРСКОЙ БИТВЫ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034" y="1556792"/>
            <a:ext cx="86483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Орловская стратегическая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наступательная операция «Кутузов»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(12 июля – 18 августа 1943)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466" y="3645024"/>
            <a:ext cx="9104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Белгородско-Харьковская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стратегическая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наступательная операция «Румянцев»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 – 23 августа 1943)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</TotalTime>
  <Words>69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11</cp:revision>
  <dcterms:created xsi:type="dcterms:W3CDTF">2018-09-09T16:51:11Z</dcterms:created>
  <dcterms:modified xsi:type="dcterms:W3CDTF">2018-10-19T17:54:16Z</dcterms:modified>
</cp:coreProperties>
</file>