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сочинение </a:t>
            </a:r>
            <a:br>
              <a:rPr lang="ru-RU" dirty="0" smtClean="0"/>
            </a:br>
            <a:r>
              <a:rPr lang="ru-RU" dirty="0" smtClean="0"/>
              <a:t>2015-2016 </a:t>
            </a:r>
            <a:r>
              <a:rPr lang="ru-RU" dirty="0" err="1" smtClean="0"/>
              <a:t>уч</a:t>
            </a:r>
            <a:r>
              <a:rPr lang="ru-RU" dirty="0" smtClean="0"/>
              <a:t>. год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62014" y="361782"/>
            <a:ext cx="62199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образовательное учреждение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Открытая (сменная) школа № 96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284257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проведения инструктажа участников итогового сочинения (изложения)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124744"/>
            <a:ext cx="2420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Состоит </a:t>
            </a:r>
            <a:r>
              <a:rPr lang="ru-RU" dirty="0" smtClean="0"/>
              <a:t>из двух частей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Первая часть </a:t>
            </a:r>
            <a:r>
              <a:rPr lang="ru-RU" dirty="0" smtClean="0"/>
              <a:t>инструктажа проводится до 10.00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информирование участников о порядке проведения итогового </a:t>
            </a:r>
            <a:r>
              <a:rPr lang="ru-RU" dirty="0" smtClean="0"/>
              <a:t>сочинения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4608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правилах оформления итогового сочинения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85293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продолжительности написания  итогового сочинения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21297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 времени и месте ознакомления с результатами итогового сочинения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73016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записи на черновиках не обрабатываются и не проверяются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93305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выдают участникам итогового сочинения (изложения) бланки </a:t>
            </a:r>
            <a:r>
              <a:rPr lang="ru-RU" dirty="0" smtClean="0"/>
              <a:t>регистрации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93096"/>
            <a:ext cx="1696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бланки записи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5313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дополнительные бланки записи (при необходимости)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01317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черновики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373216"/>
            <a:ext cx="2937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орфографические словари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573325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инструкции для участников итогового сочинения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60932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 09.45 </a:t>
            </a:r>
            <a:r>
              <a:rPr lang="ru-RU" dirty="0" smtClean="0"/>
              <a:t>по местному времени член комиссии образовательной организации принимает у руководителя темы сочинения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476672"/>
            <a:ext cx="2717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Вторая часть </a:t>
            </a:r>
            <a:r>
              <a:rPr lang="ru-RU" dirty="0" smtClean="0"/>
              <a:t>инструктажа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908720"/>
            <a:ext cx="3870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 ранее 10.00 по местному времени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итогового сочинения (изложения) заполняют регистрационные поля бланков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0486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правильность заполнения участниками итогового сочинения (изложения)   регистрационных полей бланков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140968"/>
            <a:ext cx="79928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объявляют начало, продолжительность и время окончания выполнения итогового сочинения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продолжительность выполнения  итогового сочинения 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</a:t>
            </a:r>
            <a:r>
              <a:rPr lang="ru-RU" sz="1400" i="1" dirty="0" smtClean="0"/>
              <a:t>полей и др</a:t>
            </a:r>
            <a:r>
              <a:rPr lang="ru-RU" sz="1400" i="1" dirty="0" smtClean="0"/>
              <a:t>.)</a:t>
            </a:r>
            <a:endParaRPr lang="ru-RU" sz="1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437112"/>
            <a:ext cx="2299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фиксируют на </a:t>
            </a:r>
            <a:r>
              <a:rPr lang="ru-RU" dirty="0" smtClean="0"/>
              <a:t>доске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86916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dirty="0" smtClean="0"/>
              <a:t> итогового сочинения </a:t>
            </a:r>
            <a:r>
              <a:rPr lang="ru-RU" dirty="0" smtClean="0"/>
              <a:t>приступают </a:t>
            </a:r>
            <a:r>
              <a:rPr lang="ru-RU" dirty="0" smtClean="0"/>
              <a:t>к выполнению итогового сочинения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запросу участника итогового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ему дополнительный бланк записи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602128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мере необходимости участникам итогового сочинения (изложения) выдаются черновики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2098448"/>
            <a:ext cx="65527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ручка 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гелевая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капиллярная или перьевая с чернилами черного цвета)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документ, удостоверяющий личность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лекарства и питание (при необходимости)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орфографический словарь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764704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рабочем столе участников итогового сочинения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861048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инструкция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участника итогового сочинения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365104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черновики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(не проверяются и записи в них не учитываются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минут и за 5 минут до окончания итогового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участникам итогового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скором завершении выполнения итогового сочинения и о необходимости перенести, написанные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черновиков в бланки записи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340768"/>
            <a:ext cx="84249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итогового сочинения, досрочно завершившие выполнение итогового сочинения, сдают бланки регистрации, бланки записи, черновики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покидают образовательную организацию, не дожидаясь окончания итогового сочинения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бланки регистрации, бланки записи, черновики у  участников итогового сочинения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ставят прочерк «Z» на полях бланков записи, оставшихся незаполненными (в том числе и на его оборотной стороне), а также в выданных дополнительных бланках записи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170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бланках регистрации участников итогового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заполняют поле «Количество бланков»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36510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писывается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то количество бланков записи, включая дополнительные бланки записи (в случае если такие выдавались по запросу участника), которое было использовано участником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86916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заполняют соответствующие отчетные формы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30120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бланки регистрации, бланки записи, черновики, а также отчетные формы для проведения итогового сочинения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руководителю образовательной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 бланков регистрации и бланков записи участников итогового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Руководитель передает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копии бланков записи на проверку и копии бланков регистрации для внесения результатов проверки экспертам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132856"/>
            <a:ext cx="3618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Оценивание </a:t>
            </a:r>
            <a:r>
              <a:rPr lang="ru-RU" b="1" dirty="0" smtClean="0"/>
              <a:t>итогового сочинения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Итоговое сочинение оценивается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системе «зачет» или «незачет»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утверждённым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5699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Каждое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сочинение (изложение) проверяется одним экспертом один раз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544" y="1484784"/>
            <a:ext cx="84249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проверке по пяти критериям оценивания, утверждённым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допускаются итоговые сочинения (изложения),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соответствующие установленным требованиям: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Требование № 1.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«Объем итогового сочинения»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552" y="2780928"/>
            <a:ext cx="73448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Требование № 2.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«Самостоятельность написания итогового сочинения»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63688" y="404664"/>
            <a:ext cx="5904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Порядок организации и осуществления проверки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Технический специалист образовательной организации проводит копирование бланков регистрации и бланков записи участников итогового сочинения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образовательной организации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бланков записи на проверку и копии бланков регистрации для внесения результатов проверки экспертам комиссии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8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Эксперты комиссии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осуществлением проверки итогового сочинения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пяти критериям оценивания,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проверяют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соблюдение участниками итогового сочинения (изложения) требований «Объем сочинения (изложения)» и «Самостоятельность написания итогового сочинения (изложения)»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5536" y="3140968"/>
            <a:ext cx="85324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этого эксперты приступают к проверке сочинения по пяти критериями оценивания или, не приступая к проверке итогового сочинения (изложения) по пяти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критериями оценивания, выставляют «незачет» по всей работе в целом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несоблюдения хотя бы одного из установленных требований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2108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 проверки итогового сочинения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критериям оценивания и оценка («зачет»/«незачет») вносятся в  копию бланка регистрации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869160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бланков итогового сочинения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эксперты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комиссии передают руководителю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30120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Ответственное лицо, уполномоченное руководителем образовательной организации, переносит результаты проверки по пяти критериям оценивания и оценки («зачет»/«незачет») из копий бланков регистрации в оригиналы бланков регистрации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Повторный допуск к сдаче итогового сочинения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обучающиеся, получившие по итоговому сочинению (изложению) неудовлетворительный результат («незачет»)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явившиеся на итоговое сочинение (изложение) по уважительным причинам (болезнь или иные обстоятельства, подтвержденные документально)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2088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завершившие сдачу итогового сочинения (изложения) по уважительным причинам (болезнь или иные обстоятельства, подтвержденные документально)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284984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Обучающиеся, получившие по итоговому сочинению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неудовлетворительный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результат («незачет»), могут быть повторно допущены к участию в итоговом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сочинении,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но не более двух раз и только в сроки, установленные расписанием проведения итогового сочинения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79712" y="260648"/>
            <a:ext cx="5544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Срок действия результатов итогового сочинения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6470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итогового сочинения в случае представления его при приеме на обучение по программам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программам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действителен четыре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следующих за годом получения такого результата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Выпускники прошлых лет могут участвовать в написании итогового сочинения, в том числе при наличии у них действующих результатов итогового сочинения прошлых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9695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Выпускники прошлых лет, изъявившие желание повторно участвовать в написании итогового сочинения, вправе предоставить в образовательные организации высшего образования результаты итогового сочинения только текущего года, при этом результат итогового сочинения прошлого года аннулируется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43841"/>
            <a:ext cx="6192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Срок </a:t>
            </a:r>
            <a:r>
              <a:rPr lang="ru-RU" b="1" dirty="0" smtClean="0"/>
              <a:t>проверки</a:t>
            </a:r>
            <a:r>
              <a:rPr lang="ru-RU" dirty="0" smtClean="0"/>
              <a:t> итогового сочинения (изложения) </a:t>
            </a:r>
            <a:r>
              <a:rPr lang="ru-RU" b="1" dirty="0" smtClean="0"/>
              <a:t>ограничен</a:t>
            </a:r>
            <a:r>
              <a:rPr lang="ru-RU" dirty="0" smtClean="0"/>
              <a:t> органом ОИВ субъекта Российской Федерации, осуществляющего государственное управление в сфере образования </a:t>
            </a:r>
            <a:r>
              <a:rPr lang="ru-RU" b="1" u="sng" dirty="0" smtClean="0"/>
              <a:t>до 07. 12. 2015 года</a:t>
            </a:r>
            <a:r>
              <a:rPr lang="ru-RU" u="sng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срок </a:t>
            </a:r>
            <a:r>
              <a:rPr lang="ru-RU" dirty="0" smtClean="0"/>
              <a:t>сдачи материалов (бланков регистрации, бланков записи, неиспользованных ИК, замененных ИК (брак, испорченные), неиспользованных дополнительных бланков записи) в департамент образования мэрии города </a:t>
            </a:r>
            <a:r>
              <a:rPr lang="ru-RU" dirty="0" smtClean="0"/>
              <a:t>Ярославля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07.12. 2015 года </a:t>
            </a:r>
            <a:r>
              <a:rPr lang="ru-RU" dirty="0" smtClean="0"/>
              <a:t>по дополнительному графику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Общий </a:t>
            </a:r>
            <a:r>
              <a:rPr lang="ru-RU" dirty="0" smtClean="0"/>
              <a:t>порядок подготовки и проведения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итогового </a:t>
            </a:r>
            <a:r>
              <a:rPr lang="ru-RU" dirty="0" smtClean="0"/>
              <a:t>сочинения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84784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Итоговое сочинение - условие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допуска к  государственной итоговой аттестации по образовательным программам среднего общего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590536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участия в итоговом сочинении (изложении) участники подают заявление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позднее чем за две недели до начала проведения итогового сочинения (изложения)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78092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Регистрация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 для участия в итоговом сочинении (изложении) проводится на основании их заявлений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выполнения  итогового сочинения (изложения) составляет  3 часа 55 минут (235 минут).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выполнения  итогового сочинения 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и др.)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28800"/>
            <a:ext cx="7549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2015-2016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году итоговое сочинение (изложение) проводится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декабря 2015 года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февраля 2016 года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мая 2016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692696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5118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получения неудовлетворительного результата («незачет») за итоговое сочинение (изложение) обучающиеся вправе пересдать итоговое сочинение (изложение), но не более двух раз и только в сроки, предусмотренные расписанием проведения итогового сочинения (изложения)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Лица, привлекаемые к организации и проведению итогового сочинения (изложения):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529" y="1695290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образовательной организации (далее – руководитель)  или уполномоченное им лицо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технические специалисты, оказывающие информационно-технологическую помощь руководителю,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 также осуществляющие копирование (сканирование) бланков итогового сочинения (изложения)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члены комиссии, участвующие в организации и проведении итогового сочинения (изложения)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члены (эксперты) комиссии, участвующие в проверке итогового сочинения (изложения)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медицинские работники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ассистенты, оказывающие необходимую помощь участникам с ограниченными возможностями здоровья, детям-инвалидам и инвалидам с учетом состояния их здоровья, особенностей психофизического развития,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том числе непосредственно при проведении итогового сочинения (изложения)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-180975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дежурные, контролирующие </a:t>
            </a:r>
            <a:r>
              <a:rPr lang="ru-RU" sz="1400" dirty="0" smtClean="0"/>
              <a:t>соблюдение порядка проведения итогового сочинения (изложения)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4299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Технический специалист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Багрова Е.А.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комиссии, участвующие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проведении итогового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сочинения: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№ 12 – Бородина Е.К., Бородина И.В.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№ 10 – Федорова Е.В., Покровская И.Д.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№ 14 – Черво Ю.Ю., Щеглова Т.А.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140968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(эксперты) комиссии, участвующие в проверке итогового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сочинения: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Мошкина</a:t>
            </a:r>
            <a:r>
              <a:rPr lang="ru-RU" b="1" dirty="0" smtClean="0"/>
              <a:t> </a:t>
            </a:r>
            <a:r>
              <a:rPr lang="ru-RU" b="1" dirty="0" smtClean="0"/>
              <a:t>Г.Б</a:t>
            </a:r>
            <a:r>
              <a:rPr lang="ru-RU" b="1" dirty="0" smtClean="0"/>
              <a:t>.,  </a:t>
            </a:r>
            <a:r>
              <a:rPr lang="ru-RU" b="1" dirty="0" smtClean="0"/>
              <a:t>Антипова М.Л</a:t>
            </a:r>
            <a:r>
              <a:rPr lang="ru-RU" b="1" dirty="0" smtClean="0"/>
              <a:t>., </a:t>
            </a:r>
            <a:r>
              <a:rPr lang="ru-RU" b="1" dirty="0" smtClean="0"/>
              <a:t>Самарина О.Г.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149080"/>
            <a:ext cx="3279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Организаторы вне аудитории: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Шелехова М.А., Юр Н.Л.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301879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Порядок проведения итогового сочинения (изложения)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4367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Начинается</a:t>
            </a:r>
            <a:r>
              <a:rPr lang="ru-RU" dirty="0" smtClean="0"/>
              <a:t> </a:t>
            </a:r>
            <a:r>
              <a:rPr lang="ru-RU" dirty="0" smtClean="0"/>
              <a:t>в 10.00 по местному времени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 участников итогового сочинения (изложения) в образовательную организацию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09.00 по местному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1383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Итоговое сочинение  2015-2016 уч. год</vt:lpstr>
      <vt:lpstr>Общий порядок подготовки и проведения  итогового сочинения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2015-2016 уч. год</dc:title>
  <dc:creator>096</dc:creator>
  <cp:lastModifiedBy>096</cp:lastModifiedBy>
  <cp:revision>40</cp:revision>
  <dcterms:created xsi:type="dcterms:W3CDTF">2015-11-30T11:00:37Z</dcterms:created>
  <dcterms:modified xsi:type="dcterms:W3CDTF">2015-11-30T14:26:39Z</dcterms:modified>
</cp:coreProperties>
</file>